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4"/>
    <p:restoredTop sz="94680"/>
  </p:normalViewPr>
  <p:slideViewPr>
    <p:cSldViewPr snapToGrid="0" showGuides="1">
      <p:cViewPr varScale="1">
        <p:scale>
          <a:sx n="117" d="100"/>
          <a:sy n="117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8A1CB-239F-4C53-8345-90888DFB9FA1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A82F6-A20E-458C-A7C5-6C11139000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69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6A82F6-A20E-458C-A7C5-6C11139000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41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EA5AF-B9B3-D89A-0E86-E9DB6D2D2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626D3-496D-742F-F232-E74656CB8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B9896-EB70-5BEF-CD45-724F90E1F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B01C2-D1D4-FD7E-C7D1-9586F8C78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614F6-1E2F-D80D-379A-2E7D39D78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3140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E0280-F588-7496-ACFD-73986181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15421E-7A58-D768-8581-CB3E9626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68A1D-BF58-B10F-8E8E-B2D931AF9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0FE5-300C-D312-A787-0BC8A13DC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503EE-90CD-316D-6EB1-B514A93B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5484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C5F19F-FC56-286F-5100-3FAAFD076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F89CB9-1947-867C-7287-C4FBC2B88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B57E7-64C5-CE66-FCF0-31FF04F6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F4F9D-6767-2EC2-E7E7-9A5582F3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7EF7A-DE22-F4BC-A4A9-0E80A97AB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2290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44030-CC33-753D-0F6A-8B6BAAFA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9A6D5-E974-2F00-A92F-E106B7729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10835-720B-70FD-C61F-088B453E4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F64E5-A5F8-6338-654B-F2957CE96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42C3-7454-7698-3414-0E427C3E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2418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CEBE6-C605-3EDB-D61E-F42357E05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549E1-8A2A-F0E7-CD56-736D1903D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30B7F-C4CC-7FEE-B14B-764AAAFC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A8D25-0573-F47A-7348-2F712872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35328-3A37-849C-8E59-CD83F43BE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15728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459DE-8309-D936-933F-874570829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7137F-A9EA-12CA-9BD4-D91E77E02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3E1658-D0C1-D462-6444-4E9416145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56181-AE28-48FF-00F7-07C69E58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5CBA8-B844-2FC7-2C55-A550EC76B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DD848-2118-979A-E558-5F78E7AE8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6820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509C-0BB4-2F06-27E5-DCA9F841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12065-6E24-DB58-93BC-CC031D6FA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123ED-5384-1CF9-E204-238BC0A8F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8F964-D6B4-CDE8-C7BB-130963A87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53F3F4-D5EF-A6BE-1B41-E928B9ED6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101E59-9330-B1CD-4E4A-CD028BF22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C9BC87-771E-C99C-5413-FB53BB53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F76C89-6AD1-6AC7-C5A4-239829FE0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3525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41CE6-E6AA-9FAE-9E16-055D80329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501A10-563F-A786-9D2B-9729F8B4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19780-3D95-CA58-A324-BC992F085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E20A7A-8758-E00B-0F7F-6B35E193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1991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42227-D645-006F-39F8-86C8F4F08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7DCD13-3190-0D6C-55BC-EFE87BEA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F5C7F-9415-ADBB-489E-5508655E3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3132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6FCD3-B018-0943-DFEB-696DEFBE4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20494-CAB8-DA6C-63C7-F9F50F460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8DA5B-1464-36BA-FF2C-F9A52D04C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5F8F37-BF80-5CBC-196A-EB670A932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3F37F-134D-A715-7233-4F6FA3A7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F1A4C-2843-4E7B-B792-C0536FE4F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0869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E8714-FB3D-E500-EB0F-D00EF2B29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32EA79-7896-D32A-CB34-AFBAD4640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80060-2DE2-BCED-02FD-3539BBA6D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9F0A47-CC13-E4F4-D93B-F02DFC6DA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434F1-DCE7-679B-FB08-0D219F1A1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99794-8DDF-2902-87AD-C6E7EF39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6480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33E56D-4B81-2A2F-7549-11A175429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E29C9-9932-4FCB-BE2D-6F6442F3D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1D49-1B5B-E88B-4E90-7376FF9295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B71C8-38A4-4A41-BC5A-15F2751C3201}" type="datetimeFigureOut">
              <a:rPr lang="en-HR" smtClean="0"/>
              <a:t>09/17/2025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20C99-9E6C-E5F0-A473-F3C4C5E15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52F6-A9BD-0D2D-A94F-135763424E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9D895A-A19C-E44C-82BA-6F2274BE3192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03832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134C52-14FC-4708-9AF6-C6A9724E17D7}"/>
              </a:ext>
            </a:extLst>
          </p:cNvPr>
          <p:cNvSpPr/>
          <p:nvPr/>
        </p:nvSpPr>
        <p:spPr>
          <a:xfrm>
            <a:off x="1" y="1298121"/>
            <a:ext cx="12192000" cy="5559879"/>
          </a:xfrm>
          <a:prstGeom prst="rect">
            <a:avLst/>
          </a:prstGeom>
          <a:gradFill>
            <a:gsLst>
              <a:gs pos="6000">
                <a:srgbClr val="7030A0"/>
              </a:gs>
              <a:gs pos="89000">
                <a:srgbClr val="00A3DA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R"/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9C4A5B74-8A98-BB9C-1BB6-DDA46D64B9D1}"/>
              </a:ext>
            </a:extLst>
          </p:cNvPr>
          <p:cNvSpPr/>
          <p:nvPr/>
        </p:nvSpPr>
        <p:spPr>
          <a:xfrm>
            <a:off x="4358243" y="123895"/>
            <a:ext cx="3393439" cy="973119"/>
          </a:xfrm>
          <a:custGeom>
            <a:avLst/>
            <a:gdLst/>
            <a:ahLst/>
            <a:cxnLst/>
            <a:rect l="l" t="t" r="r" b="b"/>
            <a:pathLst>
              <a:path w="8280046" h="2374425">
                <a:moveTo>
                  <a:pt x="0" y="0"/>
                </a:moveTo>
                <a:lnTo>
                  <a:pt x="8280046" y="0"/>
                </a:lnTo>
                <a:lnTo>
                  <a:pt x="8280046" y="2374425"/>
                </a:lnTo>
                <a:lnTo>
                  <a:pt x="0" y="23744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hr-H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6B2F39-CA5B-0079-4C14-D8936A6FC5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2665" y="55896"/>
            <a:ext cx="2329982" cy="11434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AAB22E3-8BB5-7321-56CC-B65269FFD7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187" y="99044"/>
            <a:ext cx="2481000" cy="11002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0E1A69-3DEE-46B5-C79F-5377E3CA6498}"/>
              </a:ext>
            </a:extLst>
          </p:cNvPr>
          <p:cNvSpPr txBox="1"/>
          <p:nvPr/>
        </p:nvSpPr>
        <p:spPr>
          <a:xfrm>
            <a:off x="721187" y="1187754"/>
            <a:ext cx="10372997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0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ICPGEEC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81E43A-8DFE-3E85-0038-40946D26F877}"/>
              </a:ext>
            </a:extLst>
          </p:cNvPr>
          <p:cNvSpPr txBox="1"/>
          <p:nvPr/>
        </p:nvSpPr>
        <p:spPr>
          <a:xfrm>
            <a:off x="407291" y="3485536"/>
            <a:ext cx="1037299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28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1st International </a:t>
            </a:r>
            <a:r>
              <a:rPr lang="hr-HR" sz="2800" b="1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Colloquium</a:t>
            </a:r>
            <a:r>
              <a:rPr lang="hr-HR" sz="28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”Power </a:t>
            </a:r>
            <a:r>
              <a:rPr lang="hr-HR" sz="2800" b="1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Generation</a:t>
            </a:r>
            <a:endParaRPr lang="hr-HR" sz="2800" b="1" dirty="0">
              <a:solidFill>
                <a:srgbClr val="FFFFFF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hr-HR" sz="2800" b="1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And</a:t>
            </a:r>
            <a:r>
              <a:rPr lang="hr-HR" sz="28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r>
              <a:rPr lang="hr-HR" sz="2800" b="1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Electromechanical</a:t>
            </a:r>
            <a:r>
              <a:rPr lang="hr-HR" sz="28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Energy </a:t>
            </a:r>
            <a:r>
              <a:rPr lang="hr-HR" sz="2800" b="1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Conversion</a:t>
            </a:r>
            <a:r>
              <a:rPr lang="hr-HR" sz="28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”</a:t>
            </a:r>
          </a:p>
          <a:p>
            <a:pPr algn="ctr"/>
            <a:r>
              <a:rPr lang="hr-HR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Dubrovnik, Croatia, 12-15 </a:t>
            </a:r>
            <a:r>
              <a:rPr lang="hr-HR" sz="3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hr-HR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  <a:endParaRPr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90529-6136-1C3E-5EA6-188F8F94E44A}"/>
              </a:ext>
            </a:extLst>
          </p:cNvPr>
          <p:cNvSpPr txBox="1"/>
          <p:nvPr/>
        </p:nvSpPr>
        <p:spPr>
          <a:xfrm rot="16200000">
            <a:off x="9152254" y="2457988"/>
            <a:ext cx="39888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2025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F1C6CE-1619-B23A-F573-A374C6BE4F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8226" y="5419514"/>
            <a:ext cx="7539984" cy="129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01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044511-8B23-AA34-DC48-1934C1D9F3F5}"/>
              </a:ext>
            </a:extLst>
          </p:cNvPr>
          <p:cNvSpPr/>
          <p:nvPr/>
        </p:nvSpPr>
        <p:spPr>
          <a:xfrm>
            <a:off x="1" y="0"/>
            <a:ext cx="12198350" cy="6858000"/>
          </a:xfrm>
          <a:prstGeom prst="rect">
            <a:avLst/>
          </a:prstGeom>
          <a:gradFill>
            <a:gsLst>
              <a:gs pos="18000">
                <a:srgbClr val="7030A0"/>
              </a:gs>
              <a:gs pos="86000">
                <a:srgbClr val="00A3DA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DE2204-4459-6277-D4AC-61FD35B21D1A}"/>
              </a:ext>
            </a:extLst>
          </p:cNvPr>
          <p:cNvSpPr txBox="1"/>
          <p:nvPr/>
        </p:nvSpPr>
        <p:spPr>
          <a:xfrm>
            <a:off x="412751" y="6289401"/>
            <a:ext cx="5608320" cy="21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ICPGEEC • Zagreb University of Applied Sciences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8F409B-6B6E-4201-5CE9-9BF7BE580D09}"/>
              </a:ext>
            </a:extLst>
          </p:cNvPr>
          <p:cNvSpPr txBox="1"/>
          <p:nvPr/>
        </p:nvSpPr>
        <p:spPr>
          <a:xfrm>
            <a:off x="1493924" y="4452584"/>
            <a:ext cx="8760417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endParaRPr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800">
                <a:solidFill>
                  <a:srgbClr val="FFFFFF"/>
                </a:solidFill>
              </a:defRPr>
            </a:pP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Author Name(s)</a:t>
            </a:r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defRPr sz="2800">
                <a:solidFill>
                  <a:srgbClr val="FFFFFF"/>
                </a:solidFill>
              </a:defRPr>
            </a:pPr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800">
                <a:solidFill>
                  <a:srgbClr val="FFFFFF"/>
                </a:solidFill>
              </a:defRPr>
            </a:pP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: „</a:t>
            </a: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 title (</a:t>
            </a: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Electrical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Rotating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Machine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 Life Management)”</a:t>
            </a:r>
            <a:endParaRPr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B6DB4-0D09-14F2-BAD6-81FFEF369D3A}"/>
              </a:ext>
            </a:extLst>
          </p:cNvPr>
          <p:cNvSpPr txBox="1"/>
          <p:nvPr/>
        </p:nvSpPr>
        <p:spPr>
          <a:xfrm>
            <a:off x="1835151" y="1845360"/>
            <a:ext cx="6400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PAPER TITLE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0976277-BBE7-E23C-B921-2CB11EEC1A0C}"/>
              </a:ext>
            </a:extLst>
          </p:cNvPr>
          <p:cNvSpPr/>
          <p:nvPr/>
        </p:nvSpPr>
        <p:spPr>
          <a:xfrm>
            <a:off x="1364159" y="885223"/>
            <a:ext cx="9500689" cy="5146862"/>
          </a:xfrm>
          <a:custGeom>
            <a:avLst/>
            <a:gdLst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454398 w 6467533"/>
              <a:gd name="connsiteY6" fmla="*/ 336702 h 3265458"/>
              <a:gd name="connsiteX7" fmla="*/ 0 w 6467533"/>
              <a:gd name="connsiteY7" fmla="*/ 336702 h 3265458"/>
              <a:gd name="connsiteX8" fmla="*/ 0 w 6467533"/>
              <a:gd name="connsiteY8" fmla="*/ 0 h 3265458"/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1150434 w 6467533"/>
              <a:gd name="connsiteY6" fmla="*/ 445884 h 3265458"/>
              <a:gd name="connsiteX7" fmla="*/ 0 w 6467533"/>
              <a:gd name="connsiteY7" fmla="*/ 336702 h 3265458"/>
              <a:gd name="connsiteX8" fmla="*/ 0 w 6467533"/>
              <a:gd name="connsiteY8" fmla="*/ 0 h 3265458"/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0 w 6467533"/>
              <a:gd name="connsiteY6" fmla="*/ 336702 h 3265458"/>
              <a:gd name="connsiteX7" fmla="*/ 0 w 6467533"/>
              <a:gd name="connsiteY7" fmla="*/ 0 h 3265458"/>
              <a:gd name="connsiteX0" fmla="*/ 454398 w 6467533"/>
              <a:gd name="connsiteY0" fmla="*/ 2083616 h 3265458"/>
              <a:gd name="connsiteX1" fmla="*/ 0 w 6467533"/>
              <a:gd name="connsiteY1" fmla="*/ 336702 h 3265458"/>
              <a:gd name="connsiteX2" fmla="*/ 0 w 6467533"/>
              <a:gd name="connsiteY2" fmla="*/ 0 h 3265458"/>
              <a:gd name="connsiteX3" fmla="*/ 6467533 w 6467533"/>
              <a:gd name="connsiteY3" fmla="*/ 0 h 3265458"/>
              <a:gd name="connsiteX4" fmla="*/ 6467533 w 6467533"/>
              <a:gd name="connsiteY4" fmla="*/ 3265458 h 3265458"/>
              <a:gd name="connsiteX5" fmla="*/ 0 w 6467533"/>
              <a:gd name="connsiteY5" fmla="*/ 3265458 h 3265458"/>
              <a:gd name="connsiteX6" fmla="*/ 0 w 6467533"/>
              <a:gd name="connsiteY6" fmla="*/ 2083616 h 3265458"/>
              <a:gd name="connsiteX7" fmla="*/ 545838 w 6467533"/>
              <a:gd name="connsiteY7" fmla="*/ 2175056 h 3265458"/>
              <a:gd name="connsiteX0" fmla="*/ 700058 w 6467533"/>
              <a:gd name="connsiteY0" fmla="*/ 1319341 h 3265458"/>
              <a:gd name="connsiteX1" fmla="*/ 0 w 6467533"/>
              <a:gd name="connsiteY1" fmla="*/ 336702 h 3265458"/>
              <a:gd name="connsiteX2" fmla="*/ 0 w 6467533"/>
              <a:gd name="connsiteY2" fmla="*/ 0 h 3265458"/>
              <a:gd name="connsiteX3" fmla="*/ 6467533 w 6467533"/>
              <a:gd name="connsiteY3" fmla="*/ 0 h 3265458"/>
              <a:gd name="connsiteX4" fmla="*/ 6467533 w 6467533"/>
              <a:gd name="connsiteY4" fmla="*/ 3265458 h 3265458"/>
              <a:gd name="connsiteX5" fmla="*/ 0 w 6467533"/>
              <a:gd name="connsiteY5" fmla="*/ 3265458 h 3265458"/>
              <a:gd name="connsiteX6" fmla="*/ 0 w 6467533"/>
              <a:gd name="connsiteY6" fmla="*/ 2083616 h 3265458"/>
              <a:gd name="connsiteX7" fmla="*/ 545838 w 6467533"/>
              <a:gd name="connsiteY7" fmla="*/ 2175056 h 3265458"/>
              <a:gd name="connsiteX0" fmla="*/ 0 w 6467533"/>
              <a:gd name="connsiteY0" fmla="*/ 336702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6" fmla="*/ 545838 w 6467533"/>
              <a:gd name="connsiteY6" fmla="*/ 2175056 h 3265458"/>
              <a:gd name="connsiteX0" fmla="*/ 0 w 6467533"/>
              <a:gd name="connsiteY0" fmla="*/ 336702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0" fmla="*/ 9295 w 6467533"/>
              <a:gd name="connsiteY0" fmla="*/ 302066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0" fmla="*/ 9295 w 6467533"/>
              <a:gd name="connsiteY0" fmla="*/ 302066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334724 h 3265458"/>
              <a:gd name="connsiteX0" fmla="*/ 0 w 6467818"/>
              <a:gd name="connsiteY0" fmla="*/ 304297 h 3265458"/>
              <a:gd name="connsiteX1" fmla="*/ 285 w 6467818"/>
              <a:gd name="connsiteY1" fmla="*/ 0 h 3265458"/>
              <a:gd name="connsiteX2" fmla="*/ 6467818 w 6467818"/>
              <a:gd name="connsiteY2" fmla="*/ 0 h 3265458"/>
              <a:gd name="connsiteX3" fmla="*/ 6467818 w 6467818"/>
              <a:gd name="connsiteY3" fmla="*/ 3265458 h 3265458"/>
              <a:gd name="connsiteX4" fmla="*/ 285 w 6467818"/>
              <a:gd name="connsiteY4" fmla="*/ 3265458 h 3265458"/>
              <a:gd name="connsiteX5" fmla="*/ 285 w 6467818"/>
              <a:gd name="connsiteY5" fmla="*/ 2334724 h 3265458"/>
              <a:gd name="connsiteX0" fmla="*/ 0 w 6470213"/>
              <a:gd name="connsiteY0" fmla="*/ 306529 h 3265458"/>
              <a:gd name="connsiteX1" fmla="*/ 2680 w 6470213"/>
              <a:gd name="connsiteY1" fmla="*/ 0 h 3265458"/>
              <a:gd name="connsiteX2" fmla="*/ 6470213 w 6470213"/>
              <a:gd name="connsiteY2" fmla="*/ 0 h 3265458"/>
              <a:gd name="connsiteX3" fmla="*/ 6470213 w 6470213"/>
              <a:gd name="connsiteY3" fmla="*/ 3265458 h 3265458"/>
              <a:gd name="connsiteX4" fmla="*/ 2680 w 6470213"/>
              <a:gd name="connsiteY4" fmla="*/ 3265458 h 3265458"/>
              <a:gd name="connsiteX5" fmla="*/ 2680 w 6470213"/>
              <a:gd name="connsiteY5" fmla="*/ 2334724 h 326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70213" h="3265458">
                <a:moveTo>
                  <a:pt x="0" y="306529"/>
                </a:moveTo>
                <a:cubicBezTo>
                  <a:pt x="893" y="204353"/>
                  <a:pt x="1787" y="102176"/>
                  <a:pt x="2680" y="0"/>
                </a:cubicBezTo>
                <a:lnTo>
                  <a:pt x="6470213" y="0"/>
                </a:lnTo>
                <a:lnTo>
                  <a:pt x="6470213" y="3265458"/>
                </a:lnTo>
                <a:lnTo>
                  <a:pt x="2680" y="3265458"/>
                </a:lnTo>
                <a:lnTo>
                  <a:pt x="2680" y="2334724"/>
                </a:lnTo>
              </a:path>
            </a:pathLst>
          </a:cu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325461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8112AD-81B2-80C7-252C-E9D3B8C0A5AF}"/>
              </a:ext>
            </a:extLst>
          </p:cNvPr>
          <p:cNvSpPr/>
          <p:nvPr/>
        </p:nvSpPr>
        <p:spPr>
          <a:xfrm>
            <a:off x="1" y="0"/>
            <a:ext cx="12198350" cy="6858000"/>
          </a:xfrm>
          <a:prstGeom prst="rect">
            <a:avLst/>
          </a:prstGeom>
          <a:gradFill>
            <a:gsLst>
              <a:gs pos="18000">
                <a:srgbClr val="7030A0"/>
              </a:gs>
              <a:gs pos="86000">
                <a:srgbClr val="00A3DA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268DF7-C571-F91F-62AC-1FEC87331C41}"/>
              </a:ext>
            </a:extLst>
          </p:cNvPr>
          <p:cNvSpPr txBox="1"/>
          <p:nvPr/>
        </p:nvSpPr>
        <p:spPr>
          <a:xfrm>
            <a:off x="412751" y="6460851"/>
            <a:ext cx="5608320" cy="21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ICPGEEC • Zagreb University of Applied Sciences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C07FB-608D-57B2-4DF8-8AD4C1BB3BD8}"/>
              </a:ext>
            </a:extLst>
          </p:cNvPr>
          <p:cNvSpPr txBox="1"/>
          <p:nvPr/>
        </p:nvSpPr>
        <p:spPr>
          <a:xfrm>
            <a:off x="589556" y="172464"/>
            <a:ext cx="2997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36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</a:t>
            </a:r>
            <a:endParaRPr lang="en-GB" sz="3600" b="1" dirty="0">
              <a:solidFill>
                <a:srgbClr val="FFFFFF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3FB4C53C-B8A2-0190-CAFE-5956D2D5E31A}"/>
              </a:ext>
            </a:extLst>
          </p:cNvPr>
          <p:cNvSpPr/>
          <p:nvPr/>
        </p:nvSpPr>
        <p:spPr>
          <a:xfrm>
            <a:off x="412750" y="885223"/>
            <a:ext cx="11360149" cy="5509200"/>
          </a:xfrm>
          <a:custGeom>
            <a:avLst/>
            <a:gdLst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454398 w 6467533"/>
              <a:gd name="connsiteY6" fmla="*/ 336702 h 3265458"/>
              <a:gd name="connsiteX7" fmla="*/ 0 w 6467533"/>
              <a:gd name="connsiteY7" fmla="*/ 336702 h 3265458"/>
              <a:gd name="connsiteX8" fmla="*/ 0 w 6467533"/>
              <a:gd name="connsiteY8" fmla="*/ 0 h 3265458"/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1150434 w 6467533"/>
              <a:gd name="connsiteY6" fmla="*/ 445884 h 3265458"/>
              <a:gd name="connsiteX7" fmla="*/ 0 w 6467533"/>
              <a:gd name="connsiteY7" fmla="*/ 336702 h 3265458"/>
              <a:gd name="connsiteX8" fmla="*/ 0 w 6467533"/>
              <a:gd name="connsiteY8" fmla="*/ 0 h 3265458"/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0 w 6467533"/>
              <a:gd name="connsiteY6" fmla="*/ 336702 h 3265458"/>
              <a:gd name="connsiteX7" fmla="*/ 0 w 6467533"/>
              <a:gd name="connsiteY7" fmla="*/ 0 h 3265458"/>
              <a:gd name="connsiteX0" fmla="*/ 454398 w 6467533"/>
              <a:gd name="connsiteY0" fmla="*/ 2083616 h 3265458"/>
              <a:gd name="connsiteX1" fmla="*/ 0 w 6467533"/>
              <a:gd name="connsiteY1" fmla="*/ 336702 h 3265458"/>
              <a:gd name="connsiteX2" fmla="*/ 0 w 6467533"/>
              <a:gd name="connsiteY2" fmla="*/ 0 h 3265458"/>
              <a:gd name="connsiteX3" fmla="*/ 6467533 w 6467533"/>
              <a:gd name="connsiteY3" fmla="*/ 0 h 3265458"/>
              <a:gd name="connsiteX4" fmla="*/ 6467533 w 6467533"/>
              <a:gd name="connsiteY4" fmla="*/ 3265458 h 3265458"/>
              <a:gd name="connsiteX5" fmla="*/ 0 w 6467533"/>
              <a:gd name="connsiteY5" fmla="*/ 3265458 h 3265458"/>
              <a:gd name="connsiteX6" fmla="*/ 0 w 6467533"/>
              <a:gd name="connsiteY6" fmla="*/ 2083616 h 3265458"/>
              <a:gd name="connsiteX7" fmla="*/ 545838 w 6467533"/>
              <a:gd name="connsiteY7" fmla="*/ 2175056 h 3265458"/>
              <a:gd name="connsiteX0" fmla="*/ 700058 w 6467533"/>
              <a:gd name="connsiteY0" fmla="*/ 1319341 h 3265458"/>
              <a:gd name="connsiteX1" fmla="*/ 0 w 6467533"/>
              <a:gd name="connsiteY1" fmla="*/ 336702 h 3265458"/>
              <a:gd name="connsiteX2" fmla="*/ 0 w 6467533"/>
              <a:gd name="connsiteY2" fmla="*/ 0 h 3265458"/>
              <a:gd name="connsiteX3" fmla="*/ 6467533 w 6467533"/>
              <a:gd name="connsiteY3" fmla="*/ 0 h 3265458"/>
              <a:gd name="connsiteX4" fmla="*/ 6467533 w 6467533"/>
              <a:gd name="connsiteY4" fmla="*/ 3265458 h 3265458"/>
              <a:gd name="connsiteX5" fmla="*/ 0 w 6467533"/>
              <a:gd name="connsiteY5" fmla="*/ 3265458 h 3265458"/>
              <a:gd name="connsiteX6" fmla="*/ 0 w 6467533"/>
              <a:gd name="connsiteY6" fmla="*/ 2083616 h 3265458"/>
              <a:gd name="connsiteX7" fmla="*/ 545838 w 6467533"/>
              <a:gd name="connsiteY7" fmla="*/ 2175056 h 3265458"/>
              <a:gd name="connsiteX0" fmla="*/ 0 w 6467533"/>
              <a:gd name="connsiteY0" fmla="*/ 336702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6" fmla="*/ 545838 w 6467533"/>
              <a:gd name="connsiteY6" fmla="*/ 2175056 h 3265458"/>
              <a:gd name="connsiteX0" fmla="*/ 0 w 6467533"/>
              <a:gd name="connsiteY0" fmla="*/ 336702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0" fmla="*/ 9295 w 6467533"/>
              <a:gd name="connsiteY0" fmla="*/ 302066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0" fmla="*/ 9295 w 6467533"/>
              <a:gd name="connsiteY0" fmla="*/ 302066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334724 h 3265458"/>
              <a:gd name="connsiteX0" fmla="*/ 0 w 6467818"/>
              <a:gd name="connsiteY0" fmla="*/ 304297 h 3265458"/>
              <a:gd name="connsiteX1" fmla="*/ 285 w 6467818"/>
              <a:gd name="connsiteY1" fmla="*/ 0 h 3265458"/>
              <a:gd name="connsiteX2" fmla="*/ 6467818 w 6467818"/>
              <a:gd name="connsiteY2" fmla="*/ 0 h 3265458"/>
              <a:gd name="connsiteX3" fmla="*/ 6467818 w 6467818"/>
              <a:gd name="connsiteY3" fmla="*/ 3265458 h 3265458"/>
              <a:gd name="connsiteX4" fmla="*/ 285 w 6467818"/>
              <a:gd name="connsiteY4" fmla="*/ 3265458 h 3265458"/>
              <a:gd name="connsiteX5" fmla="*/ 285 w 6467818"/>
              <a:gd name="connsiteY5" fmla="*/ 2334724 h 3265458"/>
              <a:gd name="connsiteX0" fmla="*/ 0 w 6470213"/>
              <a:gd name="connsiteY0" fmla="*/ 306529 h 3265458"/>
              <a:gd name="connsiteX1" fmla="*/ 2680 w 6470213"/>
              <a:gd name="connsiteY1" fmla="*/ 0 h 3265458"/>
              <a:gd name="connsiteX2" fmla="*/ 6470213 w 6470213"/>
              <a:gd name="connsiteY2" fmla="*/ 0 h 3265458"/>
              <a:gd name="connsiteX3" fmla="*/ 6470213 w 6470213"/>
              <a:gd name="connsiteY3" fmla="*/ 3265458 h 3265458"/>
              <a:gd name="connsiteX4" fmla="*/ 2680 w 6470213"/>
              <a:gd name="connsiteY4" fmla="*/ 3265458 h 3265458"/>
              <a:gd name="connsiteX5" fmla="*/ 2680 w 6470213"/>
              <a:gd name="connsiteY5" fmla="*/ 2334724 h 326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70213" h="3265458">
                <a:moveTo>
                  <a:pt x="0" y="306529"/>
                </a:moveTo>
                <a:cubicBezTo>
                  <a:pt x="893" y="204353"/>
                  <a:pt x="1787" y="102176"/>
                  <a:pt x="2680" y="0"/>
                </a:cubicBezTo>
                <a:lnTo>
                  <a:pt x="6470213" y="0"/>
                </a:lnTo>
                <a:lnTo>
                  <a:pt x="6470213" y="3265458"/>
                </a:lnTo>
                <a:lnTo>
                  <a:pt x="2680" y="3265458"/>
                </a:lnTo>
                <a:lnTo>
                  <a:pt x="2680" y="2334724"/>
                </a:lnTo>
              </a:path>
            </a:pathLst>
          </a:cu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H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5B9FDF-F352-493A-A79A-99E8506ADF63}"/>
              </a:ext>
            </a:extLst>
          </p:cNvPr>
          <p:cNvSpPr txBox="1"/>
          <p:nvPr/>
        </p:nvSpPr>
        <p:spPr>
          <a:xfrm>
            <a:off x="807966" y="1074761"/>
            <a:ext cx="853226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endParaRPr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 sz="2800">
                <a:solidFill>
                  <a:srgbClr val="FFFFFF"/>
                </a:solidFill>
              </a:defRPr>
            </a:pP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 sz="2800">
                <a:solidFill>
                  <a:srgbClr val="FFFFFF"/>
                </a:solidFill>
              </a:defRPr>
            </a:pP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779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3110F-C304-099B-FC69-0D2FD4CDD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DFB8DF-9153-83B0-5077-066842BD7FB0}"/>
              </a:ext>
            </a:extLst>
          </p:cNvPr>
          <p:cNvSpPr/>
          <p:nvPr/>
        </p:nvSpPr>
        <p:spPr>
          <a:xfrm>
            <a:off x="1" y="0"/>
            <a:ext cx="12198350" cy="6858000"/>
          </a:xfrm>
          <a:prstGeom prst="rect">
            <a:avLst/>
          </a:prstGeom>
          <a:gradFill>
            <a:gsLst>
              <a:gs pos="18000">
                <a:srgbClr val="7030A0"/>
              </a:gs>
              <a:gs pos="86000">
                <a:srgbClr val="00A3DA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DDC9C-C6E3-5549-F2B0-119D699FD3B4}"/>
              </a:ext>
            </a:extLst>
          </p:cNvPr>
          <p:cNvSpPr txBox="1"/>
          <p:nvPr/>
        </p:nvSpPr>
        <p:spPr>
          <a:xfrm>
            <a:off x="412751" y="6460851"/>
            <a:ext cx="5608320" cy="21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ICPGEEC • Zagreb University of Applied Sciences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6B24CD-6DE9-B97F-39FF-E1BA72E7E8A2}"/>
              </a:ext>
            </a:extLst>
          </p:cNvPr>
          <p:cNvSpPr txBox="1"/>
          <p:nvPr/>
        </p:nvSpPr>
        <p:spPr>
          <a:xfrm>
            <a:off x="589556" y="172464"/>
            <a:ext cx="3402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3600" b="1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  <a:endParaRPr lang="en-GB" sz="3600" b="1" dirty="0">
              <a:solidFill>
                <a:srgbClr val="FFFFFF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6A7449B1-BB2A-C300-F2C0-C27DDE4DD6AA}"/>
              </a:ext>
            </a:extLst>
          </p:cNvPr>
          <p:cNvSpPr/>
          <p:nvPr/>
        </p:nvSpPr>
        <p:spPr>
          <a:xfrm>
            <a:off x="412750" y="885223"/>
            <a:ext cx="11360149" cy="5509200"/>
          </a:xfrm>
          <a:custGeom>
            <a:avLst/>
            <a:gdLst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454398 w 6467533"/>
              <a:gd name="connsiteY6" fmla="*/ 336702 h 3265458"/>
              <a:gd name="connsiteX7" fmla="*/ 0 w 6467533"/>
              <a:gd name="connsiteY7" fmla="*/ 336702 h 3265458"/>
              <a:gd name="connsiteX8" fmla="*/ 0 w 6467533"/>
              <a:gd name="connsiteY8" fmla="*/ 0 h 3265458"/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1150434 w 6467533"/>
              <a:gd name="connsiteY6" fmla="*/ 445884 h 3265458"/>
              <a:gd name="connsiteX7" fmla="*/ 0 w 6467533"/>
              <a:gd name="connsiteY7" fmla="*/ 336702 h 3265458"/>
              <a:gd name="connsiteX8" fmla="*/ 0 w 6467533"/>
              <a:gd name="connsiteY8" fmla="*/ 0 h 3265458"/>
              <a:gd name="connsiteX0" fmla="*/ 0 w 6467533"/>
              <a:gd name="connsiteY0" fmla="*/ 0 h 3265458"/>
              <a:gd name="connsiteX1" fmla="*/ 6467533 w 6467533"/>
              <a:gd name="connsiteY1" fmla="*/ 0 h 3265458"/>
              <a:gd name="connsiteX2" fmla="*/ 6467533 w 6467533"/>
              <a:gd name="connsiteY2" fmla="*/ 3265458 h 3265458"/>
              <a:gd name="connsiteX3" fmla="*/ 0 w 6467533"/>
              <a:gd name="connsiteY3" fmla="*/ 3265458 h 3265458"/>
              <a:gd name="connsiteX4" fmla="*/ 0 w 6467533"/>
              <a:gd name="connsiteY4" fmla="*/ 2083616 h 3265458"/>
              <a:gd name="connsiteX5" fmla="*/ 454398 w 6467533"/>
              <a:gd name="connsiteY5" fmla="*/ 2083616 h 3265458"/>
              <a:gd name="connsiteX6" fmla="*/ 0 w 6467533"/>
              <a:gd name="connsiteY6" fmla="*/ 336702 h 3265458"/>
              <a:gd name="connsiteX7" fmla="*/ 0 w 6467533"/>
              <a:gd name="connsiteY7" fmla="*/ 0 h 3265458"/>
              <a:gd name="connsiteX0" fmla="*/ 454398 w 6467533"/>
              <a:gd name="connsiteY0" fmla="*/ 2083616 h 3265458"/>
              <a:gd name="connsiteX1" fmla="*/ 0 w 6467533"/>
              <a:gd name="connsiteY1" fmla="*/ 336702 h 3265458"/>
              <a:gd name="connsiteX2" fmla="*/ 0 w 6467533"/>
              <a:gd name="connsiteY2" fmla="*/ 0 h 3265458"/>
              <a:gd name="connsiteX3" fmla="*/ 6467533 w 6467533"/>
              <a:gd name="connsiteY3" fmla="*/ 0 h 3265458"/>
              <a:gd name="connsiteX4" fmla="*/ 6467533 w 6467533"/>
              <a:gd name="connsiteY4" fmla="*/ 3265458 h 3265458"/>
              <a:gd name="connsiteX5" fmla="*/ 0 w 6467533"/>
              <a:gd name="connsiteY5" fmla="*/ 3265458 h 3265458"/>
              <a:gd name="connsiteX6" fmla="*/ 0 w 6467533"/>
              <a:gd name="connsiteY6" fmla="*/ 2083616 h 3265458"/>
              <a:gd name="connsiteX7" fmla="*/ 545838 w 6467533"/>
              <a:gd name="connsiteY7" fmla="*/ 2175056 h 3265458"/>
              <a:gd name="connsiteX0" fmla="*/ 700058 w 6467533"/>
              <a:gd name="connsiteY0" fmla="*/ 1319341 h 3265458"/>
              <a:gd name="connsiteX1" fmla="*/ 0 w 6467533"/>
              <a:gd name="connsiteY1" fmla="*/ 336702 h 3265458"/>
              <a:gd name="connsiteX2" fmla="*/ 0 w 6467533"/>
              <a:gd name="connsiteY2" fmla="*/ 0 h 3265458"/>
              <a:gd name="connsiteX3" fmla="*/ 6467533 w 6467533"/>
              <a:gd name="connsiteY3" fmla="*/ 0 h 3265458"/>
              <a:gd name="connsiteX4" fmla="*/ 6467533 w 6467533"/>
              <a:gd name="connsiteY4" fmla="*/ 3265458 h 3265458"/>
              <a:gd name="connsiteX5" fmla="*/ 0 w 6467533"/>
              <a:gd name="connsiteY5" fmla="*/ 3265458 h 3265458"/>
              <a:gd name="connsiteX6" fmla="*/ 0 w 6467533"/>
              <a:gd name="connsiteY6" fmla="*/ 2083616 h 3265458"/>
              <a:gd name="connsiteX7" fmla="*/ 545838 w 6467533"/>
              <a:gd name="connsiteY7" fmla="*/ 2175056 h 3265458"/>
              <a:gd name="connsiteX0" fmla="*/ 0 w 6467533"/>
              <a:gd name="connsiteY0" fmla="*/ 336702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6" fmla="*/ 545838 w 6467533"/>
              <a:gd name="connsiteY6" fmla="*/ 2175056 h 3265458"/>
              <a:gd name="connsiteX0" fmla="*/ 0 w 6467533"/>
              <a:gd name="connsiteY0" fmla="*/ 336702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0" fmla="*/ 9295 w 6467533"/>
              <a:gd name="connsiteY0" fmla="*/ 302066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083616 h 3265458"/>
              <a:gd name="connsiteX0" fmla="*/ 9295 w 6467533"/>
              <a:gd name="connsiteY0" fmla="*/ 302066 h 3265458"/>
              <a:gd name="connsiteX1" fmla="*/ 0 w 6467533"/>
              <a:gd name="connsiteY1" fmla="*/ 0 h 3265458"/>
              <a:gd name="connsiteX2" fmla="*/ 6467533 w 6467533"/>
              <a:gd name="connsiteY2" fmla="*/ 0 h 3265458"/>
              <a:gd name="connsiteX3" fmla="*/ 6467533 w 6467533"/>
              <a:gd name="connsiteY3" fmla="*/ 3265458 h 3265458"/>
              <a:gd name="connsiteX4" fmla="*/ 0 w 6467533"/>
              <a:gd name="connsiteY4" fmla="*/ 3265458 h 3265458"/>
              <a:gd name="connsiteX5" fmla="*/ 0 w 6467533"/>
              <a:gd name="connsiteY5" fmla="*/ 2334724 h 3265458"/>
              <a:gd name="connsiteX0" fmla="*/ 0 w 6467818"/>
              <a:gd name="connsiteY0" fmla="*/ 304297 h 3265458"/>
              <a:gd name="connsiteX1" fmla="*/ 285 w 6467818"/>
              <a:gd name="connsiteY1" fmla="*/ 0 h 3265458"/>
              <a:gd name="connsiteX2" fmla="*/ 6467818 w 6467818"/>
              <a:gd name="connsiteY2" fmla="*/ 0 h 3265458"/>
              <a:gd name="connsiteX3" fmla="*/ 6467818 w 6467818"/>
              <a:gd name="connsiteY3" fmla="*/ 3265458 h 3265458"/>
              <a:gd name="connsiteX4" fmla="*/ 285 w 6467818"/>
              <a:gd name="connsiteY4" fmla="*/ 3265458 h 3265458"/>
              <a:gd name="connsiteX5" fmla="*/ 285 w 6467818"/>
              <a:gd name="connsiteY5" fmla="*/ 2334724 h 3265458"/>
              <a:gd name="connsiteX0" fmla="*/ 0 w 6470213"/>
              <a:gd name="connsiteY0" fmla="*/ 306529 h 3265458"/>
              <a:gd name="connsiteX1" fmla="*/ 2680 w 6470213"/>
              <a:gd name="connsiteY1" fmla="*/ 0 h 3265458"/>
              <a:gd name="connsiteX2" fmla="*/ 6470213 w 6470213"/>
              <a:gd name="connsiteY2" fmla="*/ 0 h 3265458"/>
              <a:gd name="connsiteX3" fmla="*/ 6470213 w 6470213"/>
              <a:gd name="connsiteY3" fmla="*/ 3265458 h 3265458"/>
              <a:gd name="connsiteX4" fmla="*/ 2680 w 6470213"/>
              <a:gd name="connsiteY4" fmla="*/ 3265458 h 3265458"/>
              <a:gd name="connsiteX5" fmla="*/ 2680 w 6470213"/>
              <a:gd name="connsiteY5" fmla="*/ 2334724 h 326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70213" h="3265458">
                <a:moveTo>
                  <a:pt x="0" y="306529"/>
                </a:moveTo>
                <a:cubicBezTo>
                  <a:pt x="893" y="204353"/>
                  <a:pt x="1787" y="102176"/>
                  <a:pt x="2680" y="0"/>
                </a:cubicBezTo>
                <a:lnTo>
                  <a:pt x="6470213" y="0"/>
                </a:lnTo>
                <a:lnTo>
                  <a:pt x="6470213" y="3265458"/>
                </a:lnTo>
                <a:lnTo>
                  <a:pt x="2680" y="3265458"/>
                </a:lnTo>
                <a:lnTo>
                  <a:pt x="2680" y="2334724"/>
                </a:lnTo>
              </a:path>
            </a:pathLst>
          </a:cu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H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7416AD-27E8-B90B-66DA-EEBEB9B8C25D}"/>
              </a:ext>
            </a:extLst>
          </p:cNvPr>
          <p:cNvSpPr txBox="1"/>
          <p:nvPr/>
        </p:nvSpPr>
        <p:spPr>
          <a:xfrm>
            <a:off x="807966" y="1074761"/>
            <a:ext cx="853226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endParaRPr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 sz="2800">
                <a:solidFill>
                  <a:srgbClr val="FFFFFF"/>
                </a:solidFill>
              </a:defRPr>
            </a:pP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 sz="2800">
                <a:solidFill>
                  <a:srgbClr val="FFFFFF"/>
                </a:solidFill>
              </a:defRPr>
            </a:pP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 sz="2800">
                <a:solidFill>
                  <a:srgbClr val="FFFFFF"/>
                </a:solidFill>
              </a:defRPr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981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73</Words>
  <Application>Microsoft Office PowerPoint</Application>
  <PresentationFormat>Widescreen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Krešimir Siladi</dc:creator>
  <cp:lastModifiedBy>Damir Žarko</cp:lastModifiedBy>
  <cp:revision>22</cp:revision>
  <dcterms:created xsi:type="dcterms:W3CDTF">2025-09-16T09:59:21Z</dcterms:created>
  <dcterms:modified xsi:type="dcterms:W3CDTF">2025-09-17T07:51:35Z</dcterms:modified>
</cp:coreProperties>
</file>